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Old Standard TT"/>
      <p:regular r:id="rId19"/>
      <p:bold r:id="rId20"/>
      <p: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ldStandardTT-bold.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OldStandardTT-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ldStandardTT-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1f98d6df68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1f98d6df68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1f98d6df68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1f98d6df68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1f98d6df68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1f98d6df68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f98d6df68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1f98d6df68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1f98d6df6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1f98d6df6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1f98d6df68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1f98d6df68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1f98d6df6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1f98d6df6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1f98d6df6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1f98d6df6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1f98d6df6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1f98d6df6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1f98d6df6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1f98d6df6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1f98d6df6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1f98d6df6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1f98d6df68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1f98d6df68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26190"/>
              <a:buFont typeface="Arial"/>
              <a:buNone/>
            </a:pPr>
            <a:r>
              <a:rPr lang="en-GB"/>
              <a:t>3D Web Game</a:t>
            </a:r>
            <a:endParaRPr/>
          </a:p>
          <a:p>
            <a:pPr indent="0" lvl="0" marL="0" rtl="0" algn="l">
              <a:spcBef>
                <a:spcPts val="0"/>
              </a:spcBef>
              <a:spcAft>
                <a:spcPts val="0"/>
              </a:spcAft>
              <a:buClr>
                <a:schemeClr val="dk1"/>
              </a:buClr>
              <a:buSzPct val="26190"/>
              <a:buFont typeface="Arial"/>
              <a:buNone/>
            </a:pPr>
            <a:r>
              <a:t/>
            </a:r>
            <a:endParaRPr/>
          </a:p>
          <a:p>
            <a:pPr indent="0" lvl="0" marL="0" rtl="0" algn="l">
              <a:spcBef>
                <a:spcPts val="0"/>
              </a:spcBef>
              <a:spcAft>
                <a:spcPts val="0"/>
              </a:spcAft>
              <a:buClr>
                <a:schemeClr val="dk1"/>
              </a:buClr>
              <a:buSzPct val="26190"/>
              <a:buFont typeface="Arial"/>
              <a:buNone/>
            </a:pPr>
            <a:r>
              <a:rPr lang="en-GB"/>
              <a:t>Odyssey Shooter</a:t>
            </a:r>
            <a:endParaRPr/>
          </a:p>
          <a:p>
            <a:pPr indent="0" lvl="0" marL="0" rtl="0" algn="l">
              <a:spcBef>
                <a:spcPts val="0"/>
              </a:spcBef>
              <a:spcAft>
                <a:spcPts val="0"/>
              </a:spcAft>
              <a:buNone/>
            </a:pPr>
            <a:r>
              <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Mamud Rostam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Controls</a:t>
            </a:r>
            <a:endParaRPr/>
          </a:p>
        </p:txBody>
      </p:sp>
      <p:sp>
        <p:nvSpPr>
          <p:cNvPr id="122" name="Google Shape;122;p2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WASD to move around and use the mouse left click to shoot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What to do</a:t>
            </a:r>
            <a:endParaRPr/>
          </a:p>
        </p:txBody>
      </p:sp>
      <p:sp>
        <p:nvSpPr>
          <p:cNvPr id="128" name="Google Shape;128;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Add health to my player</a:t>
            </a:r>
            <a:endParaRPr/>
          </a:p>
          <a:p>
            <a:pPr indent="-342900" lvl="0" marL="457200" rtl="0" algn="l">
              <a:spcBef>
                <a:spcPts val="0"/>
              </a:spcBef>
              <a:spcAft>
                <a:spcPts val="0"/>
              </a:spcAft>
              <a:buSzPts val="1800"/>
              <a:buChar char="●"/>
            </a:pPr>
            <a:r>
              <a:rPr lang="en-GB"/>
              <a:t>Add a score system</a:t>
            </a:r>
            <a:endParaRPr/>
          </a:p>
          <a:p>
            <a:pPr indent="-342900" lvl="0" marL="457200" rtl="0" algn="l">
              <a:spcBef>
                <a:spcPts val="0"/>
              </a:spcBef>
              <a:spcAft>
                <a:spcPts val="0"/>
              </a:spcAft>
              <a:buSzPts val="1800"/>
              <a:buChar char="●"/>
            </a:pPr>
            <a:r>
              <a:rPr lang="en-GB"/>
              <a:t>Improved shooting </a:t>
            </a:r>
            <a:endParaRPr/>
          </a:p>
          <a:p>
            <a:pPr indent="-342900" lvl="0" marL="457200" rtl="0" algn="l">
              <a:spcBef>
                <a:spcPts val="0"/>
              </a:spcBef>
              <a:spcAft>
                <a:spcPts val="0"/>
              </a:spcAft>
              <a:buSzPts val="1800"/>
              <a:buChar char="●"/>
            </a:pPr>
            <a:r>
              <a:rPr lang="en-GB"/>
              <a:t>Object that can take damage</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Refrences</a:t>
            </a:r>
            <a:endParaRPr/>
          </a:p>
        </p:txBody>
      </p:sp>
      <p:sp>
        <p:nvSpPr>
          <p:cNvPr id="134" name="Google Shape;134;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Model – https://free3d.com/3d-models/aircraft</a:t>
            </a:r>
            <a:endParaRPr/>
          </a:p>
          <a:p>
            <a:pPr indent="-342900" lvl="0" marL="457200" rtl="0" algn="l">
              <a:spcBef>
                <a:spcPts val="0"/>
              </a:spcBef>
              <a:spcAft>
                <a:spcPts val="0"/>
              </a:spcAft>
              <a:buSzPts val="1800"/>
              <a:buChar char="●"/>
            </a:pPr>
            <a:r>
              <a:rPr lang="en-GB"/>
              <a:t>Background – https://sketchfab.com/login?next=/feed</a:t>
            </a:r>
            <a:endParaRPr/>
          </a:p>
          <a:p>
            <a:pPr indent="-342900" lvl="0" marL="457200" rtl="0" algn="l">
              <a:spcBef>
                <a:spcPts val="0"/>
              </a:spcBef>
              <a:spcAft>
                <a:spcPts val="0"/>
              </a:spcAft>
              <a:buSzPts val="1800"/>
              <a:buChar char="●"/>
            </a:pPr>
            <a:r>
              <a:rPr lang="en-GB"/>
              <a:t>W3schools</a:t>
            </a:r>
            <a:r>
              <a:rPr lang="en-GB"/>
              <a:t> – https://www.w3schools.com</a:t>
            </a:r>
            <a:endParaRPr/>
          </a:p>
          <a:p>
            <a:pPr indent="-342900" lvl="0" marL="457200" rtl="0" algn="l">
              <a:spcBef>
                <a:spcPts val="0"/>
              </a:spcBef>
              <a:spcAft>
                <a:spcPts val="0"/>
              </a:spcAft>
              <a:buSzPts val="1800"/>
              <a:buChar char="●"/>
            </a:pPr>
            <a:r>
              <a:rPr lang="en-GB"/>
              <a:t>Javascript codes - https://threejs.org</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Any questions</a:t>
            </a:r>
            <a:endParaRPr/>
          </a:p>
        </p:txBody>
      </p:sp>
      <p:sp>
        <p:nvSpPr>
          <p:cNvPr id="140" name="Google Shape;140;p2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Task</a:t>
            </a:r>
            <a:endParaRPr/>
          </a:p>
        </p:txBody>
      </p:sp>
      <p:sp>
        <p:nvSpPr>
          <p:cNvPr id="66" name="Google Shape;66;p1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To create and present a 3D web game and website using HTML, CSS and JS.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Game Type and Description</a:t>
            </a:r>
            <a:endParaRPr/>
          </a:p>
        </p:txBody>
      </p:sp>
      <p:sp>
        <p:nvSpPr>
          <p:cNvPr id="72" name="Google Shape;72;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Type: Shooting game</a:t>
            </a:r>
            <a:endParaRPr/>
          </a:p>
          <a:p>
            <a:pPr indent="-342900" lvl="0" marL="457200" rtl="0" algn="l">
              <a:spcBef>
                <a:spcPts val="0"/>
              </a:spcBef>
              <a:spcAft>
                <a:spcPts val="0"/>
              </a:spcAft>
              <a:buSzPts val="1800"/>
              <a:buChar char="●"/>
            </a:pPr>
            <a:r>
              <a:rPr lang="en-GB"/>
              <a:t>Description: The player will have control of a ship that can shoot and incoming projectiles, there will be a timer and score system. The player will need to doge the incoming asteroids (cubes for now)that will do damage to the player when they get hit by them, the player will also be able to shoot at other obstacles that increases their score.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Assets</a:t>
            </a:r>
            <a:endParaRPr/>
          </a:p>
        </p:txBody>
      </p:sp>
      <p:sp>
        <p:nvSpPr>
          <p:cNvPr id="78" name="Google Shape;78;p16"/>
          <p:cNvSpPr txBox="1"/>
          <p:nvPr>
            <p:ph idx="1" type="body"/>
          </p:nvPr>
        </p:nvSpPr>
        <p:spPr>
          <a:xfrm>
            <a:off x="168400" y="3663000"/>
            <a:ext cx="4346700" cy="406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GB"/>
              <a:t>A.) Player </a:t>
            </a:r>
            <a:endParaRPr/>
          </a:p>
        </p:txBody>
      </p:sp>
      <p:pic>
        <p:nvPicPr>
          <p:cNvPr id="79" name="Google Shape;79;p16"/>
          <p:cNvPicPr preferRelativeResize="0"/>
          <p:nvPr/>
        </p:nvPicPr>
        <p:blipFill>
          <a:blip r:embed="rId3">
            <a:alphaModFix/>
          </a:blip>
          <a:stretch>
            <a:fillRect/>
          </a:stretch>
        </p:blipFill>
        <p:spPr>
          <a:xfrm>
            <a:off x="168400" y="1171600"/>
            <a:ext cx="4488451" cy="2437625"/>
          </a:xfrm>
          <a:prstGeom prst="rect">
            <a:avLst/>
          </a:prstGeom>
          <a:noFill/>
          <a:ln>
            <a:noFill/>
          </a:ln>
        </p:spPr>
      </p:pic>
      <p:pic>
        <p:nvPicPr>
          <p:cNvPr id="80" name="Google Shape;80;p16"/>
          <p:cNvPicPr preferRelativeResize="0"/>
          <p:nvPr/>
        </p:nvPicPr>
        <p:blipFill>
          <a:blip r:embed="rId4">
            <a:alphaModFix/>
          </a:blip>
          <a:stretch>
            <a:fillRect/>
          </a:stretch>
        </p:blipFill>
        <p:spPr>
          <a:xfrm>
            <a:off x="4809251" y="1210625"/>
            <a:ext cx="4182349" cy="2095259"/>
          </a:xfrm>
          <a:prstGeom prst="rect">
            <a:avLst/>
          </a:prstGeom>
          <a:noFill/>
          <a:ln>
            <a:noFill/>
          </a:ln>
        </p:spPr>
      </p:pic>
      <p:sp>
        <p:nvSpPr>
          <p:cNvPr id="81" name="Google Shape;81;p16"/>
          <p:cNvSpPr txBox="1"/>
          <p:nvPr>
            <p:ph idx="1" type="body"/>
          </p:nvPr>
        </p:nvSpPr>
        <p:spPr>
          <a:xfrm>
            <a:off x="4727075" y="3458275"/>
            <a:ext cx="4346700" cy="406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GB"/>
              <a:t>B.) skybox</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Image examples</a:t>
            </a:r>
            <a:endParaRPr/>
          </a:p>
        </p:txBody>
      </p:sp>
      <p:sp>
        <p:nvSpPr>
          <p:cNvPr id="87" name="Google Shape;87;p17"/>
          <p:cNvSpPr txBox="1"/>
          <p:nvPr>
            <p:ph idx="1" type="body"/>
          </p:nvPr>
        </p:nvSpPr>
        <p:spPr>
          <a:xfrm>
            <a:off x="378475" y="4379350"/>
            <a:ext cx="65892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A.) Example of what my web game will look like</a:t>
            </a:r>
            <a:endParaRPr/>
          </a:p>
        </p:txBody>
      </p:sp>
      <p:pic>
        <p:nvPicPr>
          <p:cNvPr id="88" name="Google Shape;88;p17"/>
          <p:cNvPicPr preferRelativeResize="0"/>
          <p:nvPr/>
        </p:nvPicPr>
        <p:blipFill>
          <a:blip r:embed="rId3">
            <a:alphaModFix/>
          </a:blip>
          <a:stretch>
            <a:fillRect/>
          </a:stretch>
        </p:blipFill>
        <p:spPr>
          <a:xfrm>
            <a:off x="378475" y="939625"/>
            <a:ext cx="6036300" cy="3387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Web preview</a:t>
            </a:r>
            <a:endParaRPr/>
          </a:p>
        </p:txBody>
      </p:sp>
      <p:pic>
        <p:nvPicPr>
          <p:cNvPr id="94" name="Google Shape;94;p18"/>
          <p:cNvPicPr preferRelativeResize="0"/>
          <p:nvPr/>
        </p:nvPicPr>
        <p:blipFill>
          <a:blip r:embed="rId3">
            <a:alphaModFix/>
          </a:blip>
          <a:stretch>
            <a:fillRect/>
          </a:stretch>
        </p:blipFill>
        <p:spPr>
          <a:xfrm>
            <a:off x="36525" y="1138640"/>
            <a:ext cx="5058351" cy="2279525"/>
          </a:xfrm>
          <a:prstGeom prst="rect">
            <a:avLst/>
          </a:prstGeom>
          <a:noFill/>
          <a:ln>
            <a:noFill/>
          </a:ln>
        </p:spPr>
      </p:pic>
      <p:pic>
        <p:nvPicPr>
          <p:cNvPr id="95" name="Google Shape;95;p18"/>
          <p:cNvPicPr preferRelativeResize="0"/>
          <p:nvPr/>
        </p:nvPicPr>
        <p:blipFill>
          <a:blip r:embed="rId4">
            <a:alphaModFix/>
          </a:blip>
          <a:stretch>
            <a:fillRect/>
          </a:stretch>
        </p:blipFill>
        <p:spPr>
          <a:xfrm>
            <a:off x="5334951" y="304650"/>
            <a:ext cx="3620122" cy="1853251"/>
          </a:xfrm>
          <a:prstGeom prst="rect">
            <a:avLst/>
          </a:prstGeom>
          <a:noFill/>
          <a:ln>
            <a:noFill/>
          </a:ln>
        </p:spPr>
      </p:pic>
      <p:pic>
        <p:nvPicPr>
          <p:cNvPr id="96" name="Google Shape;96;p18"/>
          <p:cNvPicPr preferRelativeResize="0"/>
          <p:nvPr/>
        </p:nvPicPr>
        <p:blipFill>
          <a:blip r:embed="rId5">
            <a:alphaModFix/>
          </a:blip>
          <a:stretch>
            <a:fillRect/>
          </a:stretch>
        </p:blipFill>
        <p:spPr>
          <a:xfrm>
            <a:off x="5134175" y="2620900"/>
            <a:ext cx="3940002" cy="17734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Current Game Features</a:t>
            </a:r>
            <a:endParaRPr/>
          </a:p>
        </p:txBody>
      </p:sp>
      <p:sp>
        <p:nvSpPr>
          <p:cNvPr id="102" name="Google Shape;102;p1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Player can move left and right, they can press w to go forward and a bunch of obstacles will come at them and they have to doge, there is a regular timer with some UI and you can use the mouse to shoot forward.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Server</a:t>
            </a:r>
            <a:endParaRPr/>
          </a:p>
        </p:txBody>
      </p:sp>
      <p:sp>
        <p:nvSpPr>
          <p:cNvPr id="108" name="Google Shape;108;p2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Video recording of how 404 live server works</a:t>
            </a:r>
            <a:endParaRPr/>
          </a:p>
          <a:p>
            <a:pPr indent="0" lvl="0" marL="0" rtl="0" algn="l">
              <a:spcBef>
                <a:spcPts val="1200"/>
              </a:spcBef>
              <a:spcAft>
                <a:spcPts val="1200"/>
              </a:spcAft>
              <a:buNone/>
            </a:pPr>
            <a:r>
              <a:t/>
            </a:r>
            <a:endParaRPr/>
          </a:p>
        </p:txBody>
      </p:sp>
      <p:pic>
        <p:nvPicPr>
          <p:cNvPr id="109" name="Google Shape;109;p20"/>
          <p:cNvPicPr preferRelativeResize="0"/>
          <p:nvPr/>
        </p:nvPicPr>
        <p:blipFill>
          <a:blip r:embed="rId3">
            <a:alphaModFix/>
          </a:blip>
          <a:stretch>
            <a:fillRect/>
          </a:stretch>
        </p:blipFill>
        <p:spPr>
          <a:xfrm>
            <a:off x="1935350" y="1619600"/>
            <a:ext cx="5715000" cy="3219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Game preview</a:t>
            </a:r>
            <a:endParaRPr/>
          </a:p>
        </p:txBody>
      </p:sp>
      <p:pic>
        <p:nvPicPr>
          <p:cNvPr id="115" name="Google Shape;115;p21"/>
          <p:cNvPicPr preferRelativeResize="0"/>
          <p:nvPr/>
        </p:nvPicPr>
        <p:blipFill>
          <a:blip r:embed="rId3">
            <a:alphaModFix/>
          </a:blip>
          <a:stretch>
            <a:fillRect/>
          </a:stretch>
        </p:blipFill>
        <p:spPr>
          <a:xfrm>
            <a:off x="416450" y="1058222"/>
            <a:ext cx="5122927" cy="2581525"/>
          </a:xfrm>
          <a:prstGeom prst="rect">
            <a:avLst/>
          </a:prstGeom>
          <a:noFill/>
          <a:ln>
            <a:noFill/>
          </a:ln>
        </p:spPr>
      </p:pic>
      <p:sp>
        <p:nvSpPr>
          <p:cNvPr id="116" name="Google Shape;116;p21"/>
          <p:cNvSpPr txBox="1"/>
          <p:nvPr/>
        </p:nvSpPr>
        <p:spPr>
          <a:xfrm>
            <a:off x="467600" y="3755350"/>
            <a:ext cx="49317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dk1"/>
                </a:solidFill>
                <a:latin typeface="Old Standard TT"/>
                <a:ea typeface="Old Standard TT"/>
                <a:cs typeface="Old Standard TT"/>
                <a:sym typeface="Old Standard TT"/>
              </a:rPr>
              <a:t>A. Image of what my game looks like</a:t>
            </a:r>
            <a:endParaRPr sz="1800">
              <a:solidFill>
                <a:schemeClr val="dk1"/>
              </a:solidFill>
              <a:latin typeface="Old Standard TT"/>
              <a:ea typeface="Old Standard TT"/>
              <a:cs typeface="Old Standard TT"/>
              <a:sym typeface="Old Standard TT"/>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